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294"/>
    <p:restoredTop sz="94589"/>
  </p:normalViewPr>
  <p:slideViewPr>
    <p:cSldViewPr snapToGrid="0">
      <p:cViewPr>
        <p:scale>
          <a:sx n="141" d="100"/>
          <a:sy n="141" d="100"/>
        </p:scale>
        <p:origin x="198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9BA481-075C-F949-BC07-A9483D5D7C80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432D0F-A7EE-1845-97E5-FA3F1447F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45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432D0F-A7EE-1845-97E5-FA3F1447F3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55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63B66-8894-0F10-B2F5-ED19C9DA09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9E04DA-E6BC-6822-3E26-0502158A88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F44C7-BABE-633F-025F-FE3CE536F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4370A-65EB-02D7-C836-BE24B50C0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CDCB1-A91C-48BA-F617-8E1592EF1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00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7C5BB-11F3-4E46-3456-1E802FB82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8C24F0-D19D-FE84-3AE9-0EAE37E86A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D7B38-9352-4CCC-C84E-587415547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BC683-F36E-F72E-CD74-7492EE027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779F1-1DFC-5BCB-0343-5AE6B3775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257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BEE24D-D8C1-B7C4-E418-420731620A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86C93-5DDC-3BF4-DB40-09D7CB34E4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BBEC9-7BA8-21EA-CE34-CDBFCCCEB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E21E2-F10D-F0AB-13FE-0672BA18B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0F8CF-0F13-1CBA-A32D-B172D2EE4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7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6D606-1B91-0273-21D4-2FA7ACC78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86300-A3DF-623D-C9BE-7DBF6D831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4FFB4-06FC-E8DF-7FF0-DA384725C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ED124-1A64-133E-71FE-14D427ECD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EC777-089D-DD8D-45DB-AC6AB6609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830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DFE43-313E-2D12-7383-0DD6B4478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521CA2-66C0-B824-214B-F5BF71091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00D5F-A162-B745-4238-D1C8C54CF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11F64F-D5C1-E72E-6242-458BDA519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54124-77C1-1D51-3A6D-377FC9B09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51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E29E9-29EE-9CD1-3600-AC272602E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73945-3BC4-4912-4EDF-71F76EFDE4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0F85BB-9F84-A2C1-5AB5-67F9CD585B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5C8B92-17E4-821A-183B-A20CC6A1C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1C98E-8997-7504-02FD-5E683380D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D9D73B-0249-E609-EB6F-C5DEE291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853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85EF8-8673-5635-6FBD-2285A41D1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6175AE-3C40-0A47-022F-AA0AC18A1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7BA273-AB74-38FD-EF0C-FE43F56614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B479CF-43C7-E56F-5D94-608A20DF2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1D4A9E-416E-CED7-9721-A661F7DE52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0C920-C48C-4575-08C8-2000630B6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6F39CA-4F9E-F0D9-A8E5-916F04EFF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2A57DA-12F9-7DA6-DC47-2F64312B3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135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384DE-A271-DE17-C73E-02F446DC2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63A1AB-761D-FC5F-B6A5-1F598FB82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8E9087-5208-F5E2-9840-EBC7137E5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0BFD54-67E2-EDA6-F6AF-4DFCC4B00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17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D9309D-E6A1-5F0A-42E3-B975D5525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CB2FAA-2814-B619-62B6-770C3D658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75A4B-C46B-70EF-B471-984AD95DF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77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E1104-2060-795B-A462-89ECC1568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CFE82-8667-3251-5C67-B14184870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A76516-8BDE-6E16-B90A-885FF9CBE1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4468A6-EC69-C61A-5458-A6168B8B4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17CD3A-0C04-CD77-2B60-035BF0407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B9B2F6-FC0F-0D89-2469-00C5499BC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672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C23B3-ED9F-E581-A7A5-EBD0F972F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0346E9-06C8-C551-DA99-57743E3E97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035E11-FE63-E552-DAD3-BB550ECB4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EC12C-00D4-120B-EC7E-79557BCF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CCF39F-CDB8-8B91-C53D-249E4CBBE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288E7-3995-D70E-41BB-84D6124F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345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79B980-F826-4CAD-22DE-B59A655B0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AB4251-0A00-B4F0-346B-14A0F903A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51EAE-446A-2204-99DA-D8025D6A6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D98949-4E06-C54B-A08E-933CE0FD62E9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2ABE3-47DB-DA04-6D8D-5D9A5BC149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B195C-D96F-A89E-1CBB-807E40D73D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153B20-E0C3-9343-86B7-9158C8E6D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1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-up of a colorful background&#10;&#10;Description automatically generated">
            <a:extLst>
              <a:ext uri="{FF2B5EF4-FFF2-40B4-BE49-F238E27FC236}">
                <a16:creationId xmlns:a16="http://schemas.microsoft.com/office/drawing/2014/main" id="{A2EC70A3-6172-BF59-D52D-3B0A800F4D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7336" t="27729" r="215" b="-196"/>
          <a:stretch/>
        </p:blipFill>
        <p:spPr>
          <a:xfrm rot="2921730">
            <a:off x="-7112980" y="-5508630"/>
            <a:ext cx="19906366" cy="15471134"/>
          </a:xfrm>
          <a:prstGeom prst="rect">
            <a:avLst/>
          </a:prstGeom>
        </p:spPr>
      </p:pic>
      <p:pic>
        <p:nvPicPr>
          <p:cNvPr id="13" name="Picture 12" descr="A purple cylinder with flames&#10;&#10;Description automatically generated">
            <a:extLst>
              <a:ext uri="{FF2B5EF4-FFF2-40B4-BE49-F238E27FC236}">
                <a16:creationId xmlns:a16="http://schemas.microsoft.com/office/drawing/2014/main" id="{D42137F6-E579-412C-9B5F-9C29135B840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1897" r="20826"/>
          <a:stretch/>
        </p:blipFill>
        <p:spPr>
          <a:xfrm>
            <a:off x="354932" y="-250407"/>
            <a:ext cx="4763186" cy="566721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2942746-B4F2-6EAA-5AEF-D189082D306B}"/>
              </a:ext>
            </a:extLst>
          </p:cNvPr>
          <p:cNvSpPr txBox="1"/>
          <p:nvPr/>
        </p:nvSpPr>
        <p:spPr>
          <a:xfrm>
            <a:off x="7325901" y="1190989"/>
            <a:ext cx="41825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ptos" panose="020B0004020202020204" pitchFamily="34" charset="0"/>
              </a:rPr>
              <a:t>Laboratory of Fluids in Complex Environments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BD7531F-2E8C-258F-B67F-DC1813951E60}"/>
              </a:ext>
            </a:extLst>
          </p:cNvPr>
          <p:cNvSpPr/>
          <p:nvPr/>
        </p:nvSpPr>
        <p:spPr>
          <a:xfrm>
            <a:off x="0" y="987879"/>
            <a:ext cx="11348357" cy="41086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4CD5C3-6916-76DD-933D-8D1269A4C007}"/>
              </a:ext>
            </a:extLst>
          </p:cNvPr>
          <p:cNvSpPr/>
          <p:nvPr/>
        </p:nvSpPr>
        <p:spPr>
          <a:xfrm>
            <a:off x="-2383971" y="-1284514"/>
            <a:ext cx="16372114" cy="22723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CCE9CE-8E15-6ED8-3AF4-2AC75B8BE149}"/>
              </a:ext>
            </a:extLst>
          </p:cNvPr>
          <p:cNvSpPr/>
          <p:nvPr/>
        </p:nvSpPr>
        <p:spPr>
          <a:xfrm>
            <a:off x="-2511879" y="5096493"/>
            <a:ext cx="16372114" cy="22723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4085B4-1E5E-BB60-5E11-064BD69B0BD6}"/>
              </a:ext>
            </a:extLst>
          </p:cNvPr>
          <p:cNvSpPr/>
          <p:nvPr/>
        </p:nvSpPr>
        <p:spPr>
          <a:xfrm>
            <a:off x="11348357" y="-250407"/>
            <a:ext cx="5409288" cy="71846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97CADE8-3934-7B62-48F8-5569F22ABC52}"/>
              </a:ext>
            </a:extLst>
          </p:cNvPr>
          <p:cNvSpPr/>
          <p:nvPr/>
        </p:nvSpPr>
        <p:spPr>
          <a:xfrm>
            <a:off x="-5409288" y="-326607"/>
            <a:ext cx="5409288" cy="71846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609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7</Words>
  <Application>Microsoft Macintosh PowerPoint</Application>
  <PresentationFormat>Widescreen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James Joseph Hansen</dc:creator>
  <cp:lastModifiedBy>James Joseph Hansen</cp:lastModifiedBy>
  <cp:revision>3</cp:revision>
  <dcterms:created xsi:type="dcterms:W3CDTF">2024-12-10T22:14:32Z</dcterms:created>
  <dcterms:modified xsi:type="dcterms:W3CDTF">2024-12-11T21:41:18Z</dcterms:modified>
</cp:coreProperties>
</file>

<file path=docProps/thumbnail.jpeg>
</file>